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8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9"/>
  </p:notesMasterIdLst>
  <p:sldIdLst>
    <p:sldId id="263" r:id="rId3"/>
    <p:sldId id="264" r:id="rId4"/>
    <p:sldId id="258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ExtraBold" panose="00000900000000000000" pitchFamily="2" charset="0"/>
      <p:bold r:id="rId18"/>
      <p:boldItalic r:id="rId19"/>
    </p:embeddedFont>
    <p:embeddedFont>
      <p:font typeface="EB Garamond Medium" panose="00000600000000000000" pitchFamily="2" charset="0"/>
      <p:regular r:id="rId20"/>
      <p:bold r:id="rId21"/>
      <p:italic r:id="rId22"/>
      <p:boldItalic r:id="rId23"/>
    </p:embeddedFont>
    <p:embeddedFont>
      <p:font typeface="EB Garamond SemiBold" panose="00000700000000000000" pitchFamily="2" charset="0"/>
      <p:regular r:id="rId24"/>
      <p:bold r:id="rId25"/>
      <p:italic r:id="rId26"/>
      <p:boldItalic r:id="rId27"/>
    </p:embeddedFont>
    <p:embeddedFont>
      <p:font typeface="Public Sans" panose="020B0604020202020204" charset="0"/>
      <p:regular r:id="rId28"/>
      <p:bold r:id="rId29"/>
      <p:italic r:id="rId30"/>
      <p:boldItalic r:id="rId31"/>
    </p:embeddedFont>
    <p:embeddedFont>
      <p:font typeface="Public Sans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h6KULBpVTvChdcVZgh6kyOJTDj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BC87CF-A05D-4223-A3B3-9C00D10DC14A}">
  <a:tblStyle styleId="{87BC87CF-A05D-4223-A3B3-9C00D10DC14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1f5d965ad35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g1f5d965ad35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g1f5d965ad35_0_3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5" name="Google Shape;3685;g1f5d965ad35_0_3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9" name="Google Shape;3699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5" name="Google Shape;3705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1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86046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1" name="Google Shape;1831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2" name="Google Shape;1832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4" name="Google Shape;1834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1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9" name="Google Shape;1839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2" name="Google Shape;1842;g1f5d965ad35_0_1855"/>
          <p:cNvGrpSpPr/>
          <p:nvPr/>
        </p:nvGrpSpPr>
        <p:grpSpPr>
          <a:xfrm>
            <a:off x="270520" y="225967"/>
            <a:ext cx="175200" cy="4733543"/>
            <a:chOff x="270520" y="1140367"/>
            <a:chExt cx="175200" cy="4733543"/>
          </a:xfrm>
        </p:grpSpPr>
        <p:grpSp>
          <p:nvGrpSpPr>
            <p:cNvPr id="1843" name="Google Shape;1843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44" name="Google Shape;1844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45" name="Google Shape;1845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46" name="Google Shape;1846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47" name="Google Shape;1847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48" name="Google Shape;1848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1" cy="4154881"/>
            <a:chOff x="2119847" y="-36707"/>
            <a:chExt cx="5217079" cy="5217079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79" cy="5217079"/>
              <a:chOff x="2334961" y="334819"/>
              <a:chExt cx="4626300" cy="4626300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0" cy="4626300"/>
                <a:chOff x="2334961" y="334819"/>
                <a:chExt cx="4626300" cy="4626300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1" cy="4154881"/>
            <a:chOff x="2119847" y="-36707"/>
            <a:chExt cx="5217079" cy="5217079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79" cy="5217079"/>
              <a:chOff x="2334961" y="334819"/>
              <a:chExt cx="4626300" cy="4626300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0" cy="4626300"/>
                <a:chOff x="2334961" y="334819"/>
                <a:chExt cx="4626300" cy="4626300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0" cy="825181"/>
            <a:chOff x="2257325" y="1871217"/>
            <a:chExt cx="560400" cy="825181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0" cy="825181"/>
            <a:chOff x="6326276" y="1871217"/>
            <a:chExt cx="560400" cy="825181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0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0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0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0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0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4"/>
              <a:ext cx="818400" cy="60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4"/>
              <a:ext cx="818400" cy="60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9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8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8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7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7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600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600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4" b="12613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9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9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3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2.xml"/><Relationship Id="rId117" Type="http://schemas.openxmlformats.org/officeDocument/2006/relationships/slideLayout" Target="../slideLayouts/slideLayout233.xml"/><Relationship Id="rId21" Type="http://schemas.openxmlformats.org/officeDocument/2006/relationships/slideLayout" Target="../slideLayouts/slideLayout137.xml"/><Relationship Id="rId42" Type="http://schemas.openxmlformats.org/officeDocument/2006/relationships/slideLayout" Target="../slideLayouts/slideLayout158.xml"/><Relationship Id="rId47" Type="http://schemas.openxmlformats.org/officeDocument/2006/relationships/slideLayout" Target="../slideLayouts/slideLayout163.xml"/><Relationship Id="rId63" Type="http://schemas.openxmlformats.org/officeDocument/2006/relationships/slideLayout" Target="../slideLayouts/slideLayout179.xml"/><Relationship Id="rId68" Type="http://schemas.openxmlformats.org/officeDocument/2006/relationships/slideLayout" Target="../slideLayouts/slideLayout184.xml"/><Relationship Id="rId84" Type="http://schemas.openxmlformats.org/officeDocument/2006/relationships/slideLayout" Target="../slideLayouts/slideLayout200.xml"/><Relationship Id="rId89" Type="http://schemas.openxmlformats.org/officeDocument/2006/relationships/slideLayout" Target="../slideLayouts/slideLayout205.xml"/><Relationship Id="rId112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132.xml"/><Relationship Id="rId107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127.xml"/><Relationship Id="rId32" Type="http://schemas.openxmlformats.org/officeDocument/2006/relationships/slideLayout" Target="../slideLayouts/slideLayout148.xml"/><Relationship Id="rId37" Type="http://schemas.openxmlformats.org/officeDocument/2006/relationships/slideLayout" Target="../slideLayouts/slideLayout153.xml"/><Relationship Id="rId53" Type="http://schemas.openxmlformats.org/officeDocument/2006/relationships/slideLayout" Target="../slideLayouts/slideLayout169.xml"/><Relationship Id="rId58" Type="http://schemas.openxmlformats.org/officeDocument/2006/relationships/slideLayout" Target="../slideLayouts/slideLayout174.xml"/><Relationship Id="rId74" Type="http://schemas.openxmlformats.org/officeDocument/2006/relationships/slideLayout" Target="../slideLayouts/slideLayout190.xml"/><Relationship Id="rId79" Type="http://schemas.openxmlformats.org/officeDocument/2006/relationships/slideLayout" Target="../slideLayouts/slideLayout195.xml"/><Relationship Id="rId102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121.xml"/><Relationship Id="rId90" Type="http://schemas.openxmlformats.org/officeDocument/2006/relationships/slideLayout" Target="../slideLayouts/slideLayout206.xml"/><Relationship Id="rId95" Type="http://schemas.openxmlformats.org/officeDocument/2006/relationships/slideLayout" Target="../slideLayouts/slideLayout211.xml"/><Relationship Id="rId22" Type="http://schemas.openxmlformats.org/officeDocument/2006/relationships/slideLayout" Target="../slideLayouts/slideLayout138.xml"/><Relationship Id="rId27" Type="http://schemas.openxmlformats.org/officeDocument/2006/relationships/slideLayout" Target="../slideLayouts/slideLayout143.xml"/><Relationship Id="rId43" Type="http://schemas.openxmlformats.org/officeDocument/2006/relationships/slideLayout" Target="../slideLayouts/slideLayout159.xml"/><Relationship Id="rId48" Type="http://schemas.openxmlformats.org/officeDocument/2006/relationships/slideLayout" Target="../slideLayouts/slideLayout164.xml"/><Relationship Id="rId64" Type="http://schemas.openxmlformats.org/officeDocument/2006/relationships/slideLayout" Target="../slideLayouts/slideLayout180.xml"/><Relationship Id="rId69" Type="http://schemas.openxmlformats.org/officeDocument/2006/relationships/slideLayout" Target="../slideLayouts/slideLayout185.xml"/><Relationship Id="rId113" Type="http://schemas.openxmlformats.org/officeDocument/2006/relationships/slideLayout" Target="../slideLayouts/slideLayout229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6.xml"/><Relationship Id="rId85" Type="http://schemas.openxmlformats.org/officeDocument/2006/relationships/slideLayout" Target="../slideLayouts/slideLayout201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33" Type="http://schemas.openxmlformats.org/officeDocument/2006/relationships/slideLayout" Target="../slideLayouts/slideLayout149.xml"/><Relationship Id="rId38" Type="http://schemas.openxmlformats.org/officeDocument/2006/relationships/slideLayout" Target="../slideLayouts/slideLayout154.xml"/><Relationship Id="rId59" Type="http://schemas.openxmlformats.org/officeDocument/2006/relationships/slideLayout" Target="../slideLayouts/slideLayout175.xml"/><Relationship Id="rId103" Type="http://schemas.openxmlformats.org/officeDocument/2006/relationships/slideLayout" Target="../slideLayouts/slideLayout219.xml"/><Relationship Id="rId108" Type="http://schemas.openxmlformats.org/officeDocument/2006/relationships/slideLayout" Target="../slideLayouts/slideLayout224.xml"/><Relationship Id="rId54" Type="http://schemas.openxmlformats.org/officeDocument/2006/relationships/slideLayout" Target="../slideLayouts/slideLayout170.xml"/><Relationship Id="rId70" Type="http://schemas.openxmlformats.org/officeDocument/2006/relationships/slideLayout" Target="../slideLayouts/slideLayout186.xml"/><Relationship Id="rId75" Type="http://schemas.openxmlformats.org/officeDocument/2006/relationships/slideLayout" Target="../slideLayouts/slideLayout191.xml"/><Relationship Id="rId91" Type="http://schemas.openxmlformats.org/officeDocument/2006/relationships/slideLayout" Target="../slideLayouts/slideLayout207.xml"/><Relationship Id="rId96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4.xml"/><Relationship Id="rId49" Type="http://schemas.openxmlformats.org/officeDocument/2006/relationships/slideLayout" Target="../slideLayouts/slideLayout165.xml"/><Relationship Id="rId114" Type="http://schemas.openxmlformats.org/officeDocument/2006/relationships/slideLayout" Target="../slideLayouts/slideLayout230.xml"/><Relationship Id="rId10" Type="http://schemas.openxmlformats.org/officeDocument/2006/relationships/slideLayout" Target="../slideLayouts/slideLayout126.xml"/><Relationship Id="rId31" Type="http://schemas.openxmlformats.org/officeDocument/2006/relationships/slideLayout" Target="../slideLayouts/slideLayout147.xml"/><Relationship Id="rId44" Type="http://schemas.openxmlformats.org/officeDocument/2006/relationships/slideLayout" Target="../slideLayouts/slideLayout160.xml"/><Relationship Id="rId52" Type="http://schemas.openxmlformats.org/officeDocument/2006/relationships/slideLayout" Target="../slideLayouts/slideLayout168.xml"/><Relationship Id="rId60" Type="http://schemas.openxmlformats.org/officeDocument/2006/relationships/slideLayout" Target="../slideLayouts/slideLayout176.xml"/><Relationship Id="rId65" Type="http://schemas.openxmlformats.org/officeDocument/2006/relationships/slideLayout" Target="../slideLayouts/slideLayout181.xml"/><Relationship Id="rId73" Type="http://schemas.openxmlformats.org/officeDocument/2006/relationships/slideLayout" Target="../slideLayouts/slideLayout189.xml"/><Relationship Id="rId78" Type="http://schemas.openxmlformats.org/officeDocument/2006/relationships/slideLayout" Target="../slideLayouts/slideLayout194.xml"/><Relationship Id="rId81" Type="http://schemas.openxmlformats.org/officeDocument/2006/relationships/slideLayout" Target="../slideLayouts/slideLayout197.xml"/><Relationship Id="rId86" Type="http://schemas.openxmlformats.org/officeDocument/2006/relationships/slideLayout" Target="../slideLayouts/slideLayout202.xml"/><Relationship Id="rId94" Type="http://schemas.openxmlformats.org/officeDocument/2006/relationships/slideLayout" Target="../slideLayouts/slideLayout210.xml"/><Relationship Id="rId99" Type="http://schemas.openxmlformats.org/officeDocument/2006/relationships/slideLayout" Target="../slideLayouts/slideLayout215.xml"/><Relationship Id="rId101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4.xml"/><Relationship Id="rId39" Type="http://schemas.openxmlformats.org/officeDocument/2006/relationships/slideLayout" Target="../slideLayouts/slideLayout155.xml"/><Relationship Id="rId109" Type="http://schemas.openxmlformats.org/officeDocument/2006/relationships/slideLayout" Target="../slideLayouts/slideLayout225.xml"/><Relationship Id="rId34" Type="http://schemas.openxmlformats.org/officeDocument/2006/relationships/slideLayout" Target="../slideLayouts/slideLayout150.xml"/><Relationship Id="rId50" Type="http://schemas.openxmlformats.org/officeDocument/2006/relationships/slideLayout" Target="../slideLayouts/slideLayout166.xml"/><Relationship Id="rId55" Type="http://schemas.openxmlformats.org/officeDocument/2006/relationships/slideLayout" Target="../slideLayouts/slideLayout171.xml"/><Relationship Id="rId76" Type="http://schemas.openxmlformats.org/officeDocument/2006/relationships/slideLayout" Target="../slideLayouts/slideLayout192.xml"/><Relationship Id="rId97" Type="http://schemas.openxmlformats.org/officeDocument/2006/relationships/slideLayout" Target="../slideLayouts/slideLayout213.xml"/><Relationship Id="rId104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123.xml"/><Relationship Id="rId71" Type="http://schemas.openxmlformats.org/officeDocument/2006/relationships/slideLayout" Target="../slideLayouts/slideLayout187.xml"/><Relationship Id="rId92" Type="http://schemas.openxmlformats.org/officeDocument/2006/relationships/slideLayout" Target="../slideLayouts/slideLayout208.xml"/><Relationship Id="rId2" Type="http://schemas.openxmlformats.org/officeDocument/2006/relationships/slideLayout" Target="../slideLayouts/slideLayout118.xml"/><Relationship Id="rId29" Type="http://schemas.openxmlformats.org/officeDocument/2006/relationships/slideLayout" Target="../slideLayouts/slideLayout145.xml"/><Relationship Id="rId24" Type="http://schemas.openxmlformats.org/officeDocument/2006/relationships/slideLayout" Target="../slideLayouts/slideLayout140.xml"/><Relationship Id="rId40" Type="http://schemas.openxmlformats.org/officeDocument/2006/relationships/slideLayout" Target="../slideLayouts/slideLayout156.xml"/><Relationship Id="rId45" Type="http://schemas.openxmlformats.org/officeDocument/2006/relationships/slideLayout" Target="../slideLayouts/slideLayout161.xml"/><Relationship Id="rId66" Type="http://schemas.openxmlformats.org/officeDocument/2006/relationships/slideLayout" Target="../slideLayouts/slideLayout182.xml"/><Relationship Id="rId87" Type="http://schemas.openxmlformats.org/officeDocument/2006/relationships/slideLayout" Target="../slideLayouts/slideLayout203.xml"/><Relationship Id="rId110" Type="http://schemas.openxmlformats.org/officeDocument/2006/relationships/slideLayout" Target="../slideLayouts/slideLayout226.xml"/><Relationship Id="rId115" Type="http://schemas.openxmlformats.org/officeDocument/2006/relationships/slideLayout" Target="../slideLayouts/slideLayout231.xml"/><Relationship Id="rId61" Type="http://schemas.openxmlformats.org/officeDocument/2006/relationships/slideLayout" Target="../slideLayouts/slideLayout177.xml"/><Relationship Id="rId82" Type="http://schemas.openxmlformats.org/officeDocument/2006/relationships/slideLayout" Target="../slideLayouts/slideLayout198.xml"/><Relationship Id="rId19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30.xml"/><Relationship Id="rId30" Type="http://schemas.openxmlformats.org/officeDocument/2006/relationships/slideLayout" Target="../slideLayouts/slideLayout146.xml"/><Relationship Id="rId35" Type="http://schemas.openxmlformats.org/officeDocument/2006/relationships/slideLayout" Target="../slideLayouts/slideLayout151.xml"/><Relationship Id="rId56" Type="http://schemas.openxmlformats.org/officeDocument/2006/relationships/slideLayout" Target="../slideLayouts/slideLayout172.xml"/><Relationship Id="rId77" Type="http://schemas.openxmlformats.org/officeDocument/2006/relationships/slideLayout" Target="../slideLayouts/slideLayout193.xml"/><Relationship Id="rId100" Type="http://schemas.openxmlformats.org/officeDocument/2006/relationships/slideLayout" Target="../slideLayouts/slideLayout216.xml"/><Relationship Id="rId105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124.xml"/><Relationship Id="rId51" Type="http://schemas.openxmlformats.org/officeDocument/2006/relationships/slideLayout" Target="../slideLayouts/slideLayout167.xml"/><Relationship Id="rId72" Type="http://schemas.openxmlformats.org/officeDocument/2006/relationships/slideLayout" Target="../slideLayouts/slideLayout188.xml"/><Relationship Id="rId93" Type="http://schemas.openxmlformats.org/officeDocument/2006/relationships/slideLayout" Target="../slideLayouts/slideLayout209.xml"/><Relationship Id="rId98" Type="http://schemas.openxmlformats.org/officeDocument/2006/relationships/slideLayout" Target="../slideLayouts/slideLayout214.xml"/><Relationship Id="rId3" Type="http://schemas.openxmlformats.org/officeDocument/2006/relationships/slideLayout" Target="../slideLayouts/slideLayout119.xml"/><Relationship Id="rId25" Type="http://schemas.openxmlformats.org/officeDocument/2006/relationships/slideLayout" Target="../slideLayouts/slideLayout141.xml"/><Relationship Id="rId46" Type="http://schemas.openxmlformats.org/officeDocument/2006/relationships/slideLayout" Target="../slideLayouts/slideLayout162.xml"/><Relationship Id="rId67" Type="http://schemas.openxmlformats.org/officeDocument/2006/relationships/slideLayout" Target="../slideLayouts/slideLayout183.xml"/><Relationship Id="rId116" Type="http://schemas.openxmlformats.org/officeDocument/2006/relationships/slideLayout" Target="../slideLayouts/slideLayout232.xml"/><Relationship Id="rId20" Type="http://schemas.openxmlformats.org/officeDocument/2006/relationships/slideLayout" Target="../slideLayouts/slideLayout136.xml"/><Relationship Id="rId41" Type="http://schemas.openxmlformats.org/officeDocument/2006/relationships/slideLayout" Target="../slideLayouts/slideLayout157.xml"/><Relationship Id="rId62" Type="http://schemas.openxmlformats.org/officeDocument/2006/relationships/slideLayout" Target="../slideLayouts/slideLayout178.xml"/><Relationship Id="rId83" Type="http://schemas.openxmlformats.org/officeDocument/2006/relationships/slideLayout" Target="../slideLayouts/slideLayout199.xml"/><Relationship Id="rId88" Type="http://schemas.openxmlformats.org/officeDocument/2006/relationships/slideLayout" Target="../slideLayouts/slideLayout204.xml"/><Relationship Id="rId111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131.xml"/><Relationship Id="rId36" Type="http://schemas.openxmlformats.org/officeDocument/2006/relationships/slideLayout" Target="../slideLayouts/slideLayout152.xml"/><Relationship Id="rId57" Type="http://schemas.openxmlformats.org/officeDocument/2006/relationships/slideLayout" Target="../slideLayouts/slideLayout173.xml"/><Relationship Id="rId106" Type="http://schemas.openxmlformats.org/officeDocument/2006/relationships/slideLayout" Target="../slideLayouts/slideLayout2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7" r:id="rId107"/>
    <p:sldLayoutId id="2147483758" r:id="rId108"/>
    <p:sldLayoutId id="2147483759" r:id="rId109"/>
    <p:sldLayoutId id="2147483760" r:id="rId110"/>
    <p:sldLayoutId id="2147483761" r:id="rId111"/>
    <p:sldLayoutId id="2147483762" r:id="rId112"/>
    <p:sldLayoutId id="2147483763" r:id="rId113"/>
    <p:sldLayoutId id="2147483764" r:id="rId114"/>
    <p:sldLayoutId id="2147483765" r:id="rId115"/>
    <p:sldLayoutId id="2147483884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38" y="3947"/>
            <a:ext cx="9132725" cy="5128913"/>
            <a:chOff x="0" y="3951"/>
            <a:chExt cx="9144000" cy="51352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51"/>
              <a:ext cx="9143631" cy="513468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3446" y="3256917"/>
              <a:ext cx="527050" cy="1270"/>
            </a:xfrm>
            <a:custGeom>
              <a:avLst/>
              <a:gdLst/>
              <a:ahLst/>
              <a:cxnLst/>
              <a:rect l="l" t="t" r="r" b="b"/>
              <a:pathLst>
                <a:path w="527050" h="1270">
                  <a:moveTo>
                    <a:pt x="0" y="0"/>
                  </a:moveTo>
                  <a:lnTo>
                    <a:pt x="527037" y="723"/>
                  </a:lnTo>
                </a:path>
              </a:pathLst>
            </a:custGeom>
            <a:ln w="28439">
              <a:solidFill>
                <a:srgbClr val="213569"/>
              </a:solidFill>
            </a:ln>
          </p:spPr>
          <p:txBody>
            <a:bodyPr wrap="square" lIns="0" tIns="0" rIns="0" bIns="0" rtlCol="0"/>
            <a:lstStyle/>
            <a:p>
              <a:endParaRPr sz="1398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5679" y="2383402"/>
            <a:ext cx="3693579" cy="1401218"/>
          </a:xfrm>
          <a:prstGeom prst="rect">
            <a:avLst/>
          </a:prstGeom>
        </p:spPr>
        <p:txBody>
          <a:bodyPr vert="horz" wrap="square" lIns="0" tIns="12684" rIns="0" bIns="0" rtlCol="0">
            <a:spAutoFit/>
          </a:bodyPr>
          <a:lstStyle/>
          <a:p>
            <a:pPr marL="12685" marR="5074">
              <a:spcBef>
                <a:spcPts val="100"/>
              </a:spcBef>
            </a:pPr>
            <a:r>
              <a:rPr sz="2397" dirty="0">
                <a:solidFill>
                  <a:srgbClr val="213568"/>
                </a:solidFill>
                <a:latin typeface="PUBLIC SANS" panose="020B0604020202020204" charset="0"/>
                <a:cs typeface="Arial Black"/>
              </a:rPr>
              <a:t>“C</a:t>
            </a:r>
            <a:r>
              <a:rPr lang="en-IN" sz="2397" dirty="0">
                <a:solidFill>
                  <a:srgbClr val="213568"/>
                </a:solidFill>
                <a:latin typeface="PUBLIC SANS" panose="020B0604020202020204" charset="0"/>
                <a:cs typeface="Arial Black"/>
              </a:rPr>
              <a:t>HAT APPLICATION AND WEBSITE”</a:t>
            </a:r>
            <a:endParaRPr sz="2397" dirty="0">
              <a:latin typeface="PUBLIC SANS" panose="020B0604020202020204" charset="0"/>
              <a:cs typeface="Arial Black"/>
            </a:endParaRPr>
          </a:p>
          <a:p>
            <a:pPr marL="12685">
              <a:spcBef>
                <a:spcPts val="2177"/>
              </a:spcBef>
            </a:pPr>
            <a:r>
              <a:rPr sz="2397" dirty="0">
                <a:solidFill>
                  <a:srgbClr val="213568"/>
                </a:solidFill>
                <a:latin typeface="PUBLIC SANS" panose="020B0604020202020204" charset="0"/>
                <a:cs typeface="Arial Black"/>
              </a:rPr>
              <a:t>Task</a:t>
            </a:r>
            <a:r>
              <a:rPr sz="2397" spc="-85" dirty="0">
                <a:solidFill>
                  <a:srgbClr val="213568"/>
                </a:solidFill>
                <a:latin typeface="PUBLIC SANS" panose="020B0604020202020204" charset="0"/>
                <a:cs typeface="Arial Black"/>
              </a:rPr>
              <a:t> </a:t>
            </a:r>
            <a:r>
              <a:rPr sz="2397" dirty="0">
                <a:solidFill>
                  <a:srgbClr val="213568"/>
                </a:solidFill>
                <a:latin typeface="PUBLIC SANS" panose="020B0604020202020204" charset="0"/>
                <a:cs typeface="Arial Black"/>
              </a:rPr>
              <a:t>-</a:t>
            </a:r>
            <a:r>
              <a:rPr sz="2397" spc="-65" dirty="0">
                <a:solidFill>
                  <a:srgbClr val="213568"/>
                </a:solidFill>
                <a:latin typeface="PUBLIC SANS" panose="020B0604020202020204" charset="0"/>
                <a:cs typeface="Arial Black"/>
              </a:rPr>
              <a:t> </a:t>
            </a:r>
            <a:r>
              <a:rPr lang="en-US" sz="2397" spc="-50" dirty="0">
                <a:solidFill>
                  <a:srgbClr val="213568"/>
                </a:solidFill>
                <a:latin typeface="PUBLIC SANS" panose="020B0604020202020204" charset="0"/>
                <a:cs typeface="Arial Black"/>
              </a:rPr>
              <a:t>4</a:t>
            </a:r>
            <a:endParaRPr sz="2397" dirty="0">
              <a:latin typeface="PUBLIC SANS" panose="020B0604020202020204" charset="0"/>
              <a:cs typeface="Arial Black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2259" y="14"/>
            <a:ext cx="5165736" cy="50118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386168" y="843399"/>
            <a:ext cx="3417231" cy="34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889" tIns="45644" rIns="91312" bIns="45644" anchor="ctr" anchorCtr="0">
            <a:noAutofit/>
          </a:bodyPr>
          <a:lstStyle/>
          <a:p>
            <a:r>
              <a:rPr lang="en-US" sz="1827" dirty="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Chat Application and Website</a:t>
            </a:r>
            <a:endParaRPr sz="1827" dirty="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50171" y="1297233"/>
            <a:ext cx="4542978" cy="3032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12" tIns="45644" rIns="91312" bIns="45644" anchor="t" anchorCtr="0">
            <a:noAutofit/>
          </a:bodyPr>
          <a:lstStyle/>
          <a:p>
            <a:pPr marL="285407" indent="-285407"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To create an user-friendly and easily accessible chat application.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2529" y="244990"/>
            <a:ext cx="8447846" cy="513715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50171" y="1955580"/>
          <a:ext cx="4421830" cy="237590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97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3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1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57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accent6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accent6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accent6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accent6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accent6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Batch</a:t>
                      </a: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2113a51144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SUJATHA K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2113a51137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SINDHU V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2113a51142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SRINITHI PL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2113a51126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SARANYA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2113a51149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SWETHA U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312" marR="91312" marT="91312" marB="9131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1f5d965ad35_0_1833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Do database modelling and create models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Design schema for all the data to be stored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Start mongodb local server and point the backend to the server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Create mongoose schema at the backend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Run test queries to set up the database</a:t>
            </a:r>
            <a:b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Create Various APIs to ensure data flow within the website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Define all the routes for the backend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Add authentication middleware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Add controllers for all the paths to handle api request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Create Environment variables for all authentication keys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Note: Always handle all possible cases with the request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1" name="Google Shape;3671;g1f5d965ad35_0_1833"/>
          <p:cNvSpPr txBox="1">
            <a:spLocks noGrp="1"/>
          </p:cNvSpPr>
          <p:nvPr>
            <p:ph type="body" idx="2"/>
          </p:nvPr>
        </p:nvSpPr>
        <p:spPr>
          <a:xfrm>
            <a:off x="489449" y="403285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Understanding Nosql databases modeling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Querying and filtering mongodb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Understanding various req methods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cookies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Server side authentication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1f5d965ad35_0_1833"/>
          <p:cNvSpPr txBox="1"/>
          <p:nvPr/>
        </p:nvSpPr>
        <p:spPr>
          <a:xfrm>
            <a:off x="489450" y="3037177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3" name="Google Shape;3673;g1f5d965ad35_0_1833"/>
          <p:cNvSpPr txBox="1"/>
          <p:nvPr/>
        </p:nvSpPr>
        <p:spPr>
          <a:xfrm>
            <a:off x="445780" y="36578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1f5d965ad35_0_1833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4 :: Backend (Module 4)</a:t>
            </a:r>
            <a:endParaRPr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5" name="Google Shape;3675;g1f5d965ad35_0_1833"/>
          <p:cNvSpPr txBox="1"/>
          <p:nvPr/>
        </p:nvSpPr>
        <p:spPr>
          <a:xfrm>
            <a:off x="489450" y="2758367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1f5d965ad35_0_3666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1f5d965ad35_0_3666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Design Schema for data to be stored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9" name="Google Shape;3689;g1f5d965ad35_0_3666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mongodb server on localhost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0" name="Google Shape;3690;g1f5d965ad35_0_3666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dummy data with schema in mongodb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1" name="Google Shape;3691;g1f5d965ad35_0_3666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Run some test queries to test the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2" name="Google Shape;3692;g1f5d965ad35_0_3666"/>
          <p:cNvSpPr txBox="1">
            <a:spLocks noGrp="1"/>
          </p:cNvSpPr>
          <p:nvPr>
            <p:ph type="body" idx="6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Point all routes with a appropriate controllers to control request and response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1f5d965ad35_0_3666"/>
          <p:cNvSpPr txBox="1">
            <a:spLocks noGrp="1"/>
          </p:cNvSpPr>
          <p:nvPr>
            <p:ph type="body" idx="7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authentication middleware to all protected routes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4" name="Google Shape;3694;g1f5d965ad35_0_3666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Filter and santize all the incoming data in http requests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1f5d965ad35_0_3666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up secure environment variables for secret keys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6" name="Google Shape;3696;g1f5d965ad35_0_3666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2" name="Google Shape;3702;p212"/>
          <p:cNvSpPr txBox="1">
            <a:spLocks noGrp="1"/>
          </p:cNvSpPr>
          <p:nvPr>
            <p:ph type="body" idx="2"/>
          </p:nvPr>
        </p:nvSpPr>
        <p:spPr>
          <a:xfrm>
            <a:off x="3865756" y="2201629"/>
            <a:ext cx="28416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https://github.com/saranya74/nm_fullstack.git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7" name="Google Shape;3707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258</Words>
  <Application>Microsoft Office PowerPoint</Application>
  <PresentationFormat>On-screen Show (16:9)</PresentationFormat>
  <Paragraphs>54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Noto Sans Symbols</vt:lpstr>
      <vt:lpstr>Calibri</vt:lpstr>
      <vt:lpstr>Public Sans</vt:lpstr>
      <vt:lpstr>Public Sans</vt:lpstr>
      <vt:lpstr>EB Garamond Medium</vt:lpstr>
      <vt:lpstr>EB Garamond</vt:lpstr>
      <vt:lpstr>EB Garamond ExtraBold</vt:lpstr>
      <vt:lpstr>arial</vt:lpstr>
      <vt:lpstr>arial</vt:lpstr>
      <vt:lpstr>EB Garamond SemiBold</vt:lpstr>
      <vt:lpstr>Simple Light</vt:lpstr>
      <vt:lpstr>Simple Light</vt:lpstr>
      <vt:lpstr>PowerPoint Presentation</vt:lpstr>
      <vt:lpstr>Chat Application and Website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Saranya R</cp:lastModifiedBy>
  <cp:revision>4</cp:revision>
  <dcterms:created xsi:type="dcterms:W3CDTF">2020-08-13T11:21:46Z</dcterms:created>
  <dcterms:modified xsi:type="dcterms:W3CDTF">2023-05-01T15:23:21Z</dcterms:modified>
</cp:coreProperties>
</file>